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09860"/>
          </a:xfrm>
          <a:custGeom>
            <a:avLst/>
            <a:gdLst/>
            <a:ahLst/>
            <a:cxnLst/>
            <a:rect r="r" b="b" t="t" l="l"/>
            <a:pathLst>
              <a:path h="10309860" w="18288000">
                <a:moveTo>
                  <a:pt x="0" y="0"/>
                </a:moveTo>
                <a:lnTo>
                  <a:pt x="18288000" y="0"/>
                </a:lnTo>
                <a:lnTo>
                  <a:pt x="18288000" y="10309860"/>
                </a:lnTo>
                <a:lnTo>
                  <a:pt x="0" y="1030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0" r="0" b="-11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75570"/>
          </a:xfrm>
          <a:custGeom>
            <a:avLst/>
            <a:gdLst/>
            <a:ahLst/>
            <a:cxnLst/>
            <a:rect r="r" b="b" t="t" l="l"/>
            <a:pathLst>
              <a:path h="10275570" w="18288000">
                <a:moveTo>
                  <a:pt x="0" y="0"/>
                </a:moveTo>
                <a:lnTo>
                  <a:pt x="18288000" y="0"/>
                </a:lnTo>
                <a:lnTo>
                  <a:pt x="18288000" y="10275570"/>
                </a:lnTo>
                <a:lnTo>
                  <a:pt x="0" y="10275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t="0" r="-55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308365" cy="10275570"/>
          </a:xfrm>
          <a:custGeom>
            <a:avLst/>
            <a:gdLst/>
            <a:ahLst/>
            <a:cxnLst/>
            <a:rect r="r" b="b" t="t" l="l"/>
            <a:pathLst>
              <a:path h="10275570" w="18308365">
                <a:moveTo>
                  <a:pt x="0" y="0"/>
                </a:moveTo>
                <a:lnTo>
                  <a:pt x="18308365" y="0"/>
                </a:lnTo>
                <a:lnTo>
                  <a:pt x="18308365" y="10275570"/>
                </a:lnTo>
                <a:lnTo>
                  <a:pt x="0" y="10275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098183"/>
          </a:xfrm>
          <a:custGeom>
            <a:avLst/>
            <a:gdLst/>
            <a:ahLst/>
            <a:cxnLst/>
            <a:rect r="r" b="b" t="t" l="l"/>
            <a:pathLst>
              <a:path h="10098183" w="18288000">
                <a:moveTo>
                  <a:pt x="0" y="0"/>
                </a:moveTo>
                <a:lnTo>
                  <a:pt x="18288000" y="0"/>
                </a:lnTo>
                <a:lnTo>
                  <a:pt x="18288000" y="10098183"/>
                </a:lnTo>
                <a:lnTo>
                  <a:pt x="0" y="10098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35" b="-153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1" t="0" r="-271" b="-543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860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52710"/>
          </a:xfrm>
          <a:custGeom>
            <a:avLst/>
            <a:gdLst/>
            <a:ahLst/>
            <a:cxnLst/>
            <a:rect r="r" b="b" t="t" l="l"/>
            <a:pathLst>
              <a:path h="10252710" w="18288000">
                <a:moveTo>
                  <a:pt x="0" y="0"/>
                </a:moveTo>
                <a:lnTo>
                  <a:pt x="18288000" y="0"/>
                </a:lnTo>
                <a:lnTo>
                  <a:pt x="18288000" y="10252710"/>
                </a:lnTo>
                <a:lnTo>
                  <a:pt x="0" y="102527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7" t="0" r="-167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184130"/>
          </a:xfrm>
          <a:custGeom>
            <a:avLst/>
            <a:gdLst/>
            <a:ahLst/>
            <a:cxnLst/>
            <a:rect r="r" b="b" t="t" l="l"/>
            <a:pathLst>
              <a:path h="10184130" w="18288000">
                <a:moveTo>
                  <a:pt x="0" y="0"/>
                </a:moveTo>
                <a:lnTo>
                  <a:pt x="18288000" y="0"/>
                </a:lnTo>
                <a:lnTo>
                  <a:pt x="18288000" y="10184130"/>
                </a:lnTo>
                <a:lnTo>
                  <a:pt x="0" y="10184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02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0821" y="0"/>
            <a:ext cx="18328821" cy="10287000"/>
          </a:xfrm>
          <a:custGeom>
            <a:avLst/>
            <a:gdLst/>
            <a:ahLst/>
            <a:cxnLst/>
            <a:rect r="r" b="b" t="t" l="l"/>
            <a:pathLst>
              <a:path h="10287000" w="18328821">
                <a:moveTo>
                  <a:pt x="0" y="0"/>
                </a:moveTo>
                <a:lnTo>
                  <a:pt x="18328821" y="0"/>
                </a:lnTo>
                <a:lnTo>
                  <a:pt x="1832882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22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29850"/>
          </a:xfrm>
          <a:custGeom>
            <a:avLst/>
            <a:gdLst/>
            <a:ahLst/>
            <a:cxnLst/>
            <a:rect r="r" b="b" t="t" l="l"/>
            <a:pathLst>
              <a:path h="10229850" w="18288000">
                <a:moveTo>
                  <a:pt x="0" y="0"/>
                </a:moveTo>
                <a:lnTo>
                  <a:pt x="18288000" y="0"/>
                </a:lnTo>
                <a:lnTo>
                  <a:pt x="18288000" y="10229850"/>
                </a:lnTo>
                <a:lnTo>
                  <a:pt x="0" y="102298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0" t="0" r="-28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52710"/>
          </a:xfrm>
          <a:custGeom>
            <a:avLst/>
            <a:gdLst/>
            <a:ahLst/>
            <a:cxnLst/>
            <a:rect r="r" b="b" t="t" l="l"/>
            <a:pathLst>
              <a:path h="10252710" w="18288000">
                <a:moveTo>
                  <a:pt x="0" y="0"/>
                </a:moveTo>
                <a:lnTo>
                  <a:pt x="18288000" y="0"/>
                </a:lnTo>
                <a:lnTo>
                  <a:pt x="18288000" y="10252710"/>
                </a:lnTo>
                <a:lnTo>
                  <a:pt x="0" y="102527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7" t="0" r="-167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06" t="-276" r="0" b="-1852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430"/>
            <a:ext cx="18288000" cy="10275570"/>
          </a:xfrm>
          <a:custGeom>
            <a:avLst/>
            <a:gdLst/>
            <a:ahLst/>
            <a:cxnLst/>
            <a:rect r="r" b="b" t="t" l="l"/>
            <a:pathLst>
              <a:path h="10275570" w="18288000">
                <a:moveTo>
                  <a:pt x="0" y="0"/>
                </a:moveTo>
                <a:lnTo>
                  <a:pt x="18288000" y="0"/>
                </a:lnTo>
                <a:lnTo>
                  <a:pt x="18288000" y="10275570"/>
                </a:lnTo>
                <a:lnTo>
                  <a:pt x="0" y="10275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" t="0" r="-55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308365" cy="10275570"/>
          </a:xfrm>
          <a:custGeom>
            <a:avLst/>
            <a:gdLst/>
            <a:ahLst/>
            <a:cxnLst/>
            <a:rect r="r" b="b" t="t" l="l"/>
            <a:pathLst>
              <a:path h="10275570" w="18308365">
                <a:moveTo>
                  <a:pt x="0" y="0"/>
                </a:moveTo>
                <a:lnTo>
                  <a:pt x="18308365" y="0"/>
                </a:lnTo>
                <a:lnTo>
                  <a:pt x="18308365" y="10275570"/>
                </a:lnTo>
                <a:lnTo>
                  <a:pt x="0" y="10275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4" t="0" r="-224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DAGzv_4GipE</dc:identifier>
  <dcterms:modified xsi:type="dcterms:W3CDTF">2011-08-01T06:04:30Z</dcterms:modified>
  <cp:revision>1</cp:revision>
  <dc:title>{"type":"PreziDoc","doc":"&lt;prezi version=\"2\" xmlns=\"http://prezi.com/schema/prezi/2\" xmlns:xsi=\"http://www.w3.org/2001/XMLSchema-instance\" xsi:schemaLocation=\"http://prezi.com/schema/prezi/2 http://prezi.com/schema/prezi/2\"&gt;&lt;xFields&gt;&lt;xField</dc:title>
</cp:coreProperties>
</file>

<file path=docProps/thumbnail.jpeg>
</file>